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9CB31DD-CEFF-4FBB-AE01-C281282256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Perto, mui perto, </a:t>
            </a:r>
          </a:p>
          <a:p>
            <a:r>
              <a:rPr lang="pt-BR" dirty="0"/>
              <a:t>Eu chegar-me vou a Ti; </a:t>
            </a:r>
          </a:p>
          <a:p>
            <a:r>
              <a:rPr lang="pt-BR" dirty="0"/>
              <a:t>Perto, mui perto, </a:t>
            </a:r>
          </a:p>
          <a:p>
            <a:r>
              <a:rPr lang="pt-BR" dirty="0"/>
              <a:t>Vem, Senhor, a mim.</a:t>
            </a:r>
          </a:p>
        </p:txBody>
      </p:sp>
    </p:spTree>
    <p:extLst>
      <p:ext uri="{BB962C8B-B14F-4D97-AF65-F5344CB8AC3E}">
        <p14:creationId xmlns:p14="http://schemas.microsoft.com/office/powerpoint/2010/main" val="2672513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2F96875-E47E-44E9-AE1C-42030977FD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meu Mestre, </a:t>
            </a:r>
          </a:p>
          <a:p>
            <a:r>
              <a:rPr lang="pt-BR" dirty="0"/>
              <a:t>Meu amigo sem igual, </a:t>
            </a:r>
          </a:p>
          <a:p>
            <a:r>
              <a:rPr lang="pt-BR" dirty="0"/>
              <a:t>Tu dás descanso, </a:t>
            </a:r>
          </a:p>
          <a:p>
            <a:r>
              <a:rPr lang="pt-BR" dirty="0"/>
              <a:t>Salvação real. </a:t>
            </a:r>
          </a:p>
        </p:txBody>
      </p:sp>
    </p:spTree>
    <p:extLst>
      <p:ext uri="{BB962C8B-B14F-4D97-AF65-F5344CB8AC3E}">
        <p14:creationId xmlns:p14="http://schemas.microsoft.com/office/powerpoint/2010/main" val="2695872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E2BBEFC-880E-4940-B899-DF9921AC0E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’</a:t>
            </a:r>
            <a:r>
              <a:rPr lang="pt-BR" dirty="0" err="1"/>
              <a:t>stou</a:t>
            </a:r>
            <a:r>
              <a:rPr lang="pt-BR" dirty="0"/>
              <a:t> cansado, </a:t>
            </a:r>
          </a:p>
          <a:p>
            <a:r>
              <a:rPr lang="pt-BR" dirty="0"/>
              <a:t>Prestes a desfalecer, </a:t>
            </a:r>
          </a:p>
          <a:p>
            <a:r>
              <a:rPr lang="pt-BR" dirty="0"/>
              <a:t>Tu, meu Cristo amado, </a:t>
            </a:r>
          </a:p>
          <a:p>
            <a:r>
              <a:rPr lang="pt-BR" dirty="0"/>
              <a:t>Vens me socorrer.</a:t>
            </a:r>
          </a:p>
        </p:txBody>
      </p:sp>
    </p:spTree>
    <p:extLst>
      <p:ext uri="{BB962C8B-B14F-4D97-AF65-F5344CB8AC3E}">
        <p14:creationId xmlns:p14="http://schemas.microsoft.com/office/powerpoint/2010/main" val="3479217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9CB31DD-CEFF-4FBB-AE01-C281282256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Perto, mui perto, </a:t>
            </a:r>
          </a:p>
          <a:p>
            <a:r>
              <a:rPr lang="pt-BR" dirty="0"/>
              <a:t>Eu chegar-me vou a Ti; </a:t>
            </a:r>
          </a:p>
          <a:p>
            <a:r>
              <a:rPr lang="pt-BR" dirty="0"/>
              <a:t>Perto, mui perto, </a:t>
            </a:r>
          </a:p>
          <a:p>
            <a:r>
              <a:rPr lang="pt-BR" dirty="0"/>
              <a:t>Vem, Senhor, a mim.</a:t>
            </a:r>
          </a:p>
        </p:txBody>
      </p:sp>
    </p:spTree>
    <p:extLst>
      <p:ext uri="{BB962C8B-B14F-4D97-AF65-F5344CB8AC3E}">
        <p14:creationId xmlns:p14="http://schemas.microsoft.com/office/powerpoint/2010/main" val="512484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7D2838A-3972-4445-B05D-7B6597E3BD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me amparas </a:t>
            </a:r>
          </a:p>
          <a:p>
            <a:r>
              <a:rPr lang="pt-BR" dirty="0"/>
              <a:t>Quando perseguido sou.</a:t>
            </a:r>
          </a:p>
          <a:p>
            <a:r>
              <a:rPr lang="pt-BR" dirty="0"/>
              <a:t>Em Ti, ó Cristo, </a:t>
            </a:r>
          </a:p>
          <a:p>
            <a:r>
              <a:rPr lang="pt-BR" dirty="0"/>
              <a:t>Socorrer-me vou! </a:t>
            </a:r>
          </a:p>
        </p:txBody>
      </p:sp>
    </p:spTree>
    <p:extLst>
      <p:ext uri="{BB962C8B-B14F-4D97-AF65-F5344CB8AC3E}">
        <p14:creationId xmlns:p14="http://schemas.microsoft.com/office/powerpoint/2010/main" val="3143493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AA971FC-016C-4B13-AC68-76C253BE54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em Ti eu posso </a:t>
            </a:r>
          </a:p>
          <a:p>
            <a:r>
              <a:rPr lang="pt-BR" dirty="0"/>
              <a:t>Resistir à tentação.</a:t>
            </a:r>
          </a:p>
          <a:p>
            <a:r>
              <a:rPr lang="pt-BR" dirty="0"/>
              <a:t>Sim, em Ti obtenho </a:t>
            </a:r>
          </a:p>
          <a:p>
            <a:r>
              <a:rPr lang="pt-BR" dirty="0"/>
              <a:t>Força, paz, perdão. </a:t>
            </a:r>
          </a:p>
        </p:txBody>
      </p:sp>
    </p:spTree>
    <p:extLst>
      <p:ext uri="{BB962C8B-B14F-4D97-AF65-F5344CB8AC3E}">
        <p14:creationId xmlns:p14="http://schemas.microsoft.com/office/powerpoint/2010/main" val="3933744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9CB31DD-CEFF-4FBB-AE01-C281282256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Perto, mui perto, </a:t>
            </a:r>
          </a:p>
          <a:p>
            <a:r>
              <a:rPr lang="pt-BR" dirty="0"/>
              <a:t>Eu chegar-me vou a Ti; </a:t>
            </a:r>
          </a:p>
          <a:p>
            <a:r>
              <a:rPr lang="pt-BR" dirty="0"/>
              <a:t>Perto, mui perto, </a:t>
            </a:r>
          </a:p>
          <a:p>
            <a:r>
              <a:rPr lang="pt-BR" dirty="0"/>
              <a:t>Vem, Senhor, a mim.</a:t>
            </a:r>
          </a:p>
        </p:txBody>
      </p:sp>
    </p:spTree>
    <p:extLst>
      <p:ext uri="{BB962C8B-B14F-4D97-AF65-F5344CB8AC3E}">
        <p14:creationId xmlns:p14="http://schemas.microsoft.com/office/powerpoint/2010/main" val="1205575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F6721D3-FEEF-430F-8BCA-D690EFC136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meu Mestre, </a:t>
            </a:r>
          </a:p>
          <a:p>
            <a:r>
              <a:rPr lang="pt-BR" dirty="0"/>
              <a:t>Que mais glória posso ter</a:t>
            </a:r>
          </a:p>
          <a:p>
            <a:r>
              <a:rPr lang="pt-BR" dirty="0"/>
              <a:t>Que, no Teu reino,</a:t>
            </a:r>
          </a:p>
          <a:p>
            <a:r>
              <a:rPr lang="pt-BR" dirty="0"/>
              <a:t>Tua glória ver? </a:t>
            </a:r>
          </a:p>
        </p:txBody>
      </p:sp>
    </p:spTree>
    <p:extLst>
      <p:ext uri="{BB962C8B-B14F-4D97-AF65-F5344CB8AC3E}">
        <p14:creationId xmlns:p14="http://schemas.microsoft.com/office/powerpoint/2010/main" val="1997301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PERTO, MUI PERTO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2BCD1AF-2E44-4714-A9C7-3C771DB61E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 Tua graça quero </a:t>
            </a:r>
          </a:p>
          <a:p>
            <a:r>
              <a:rPr lang="pt-BR" dirty="0"/>
              <a:t>Minha vida confiar, </a:t>
            </a:r>
          </a:p>
          <a:p>
            <a:r>
              <a:rPr lang="pt-BR" dirty="0"/>
              <a:t>Para ter descanso </a:t>
            </a:r>
          </a:p>
          <a:p>
            <a:r>
              <a:rPr lang="pt-BR" dirty="0"/>
              <a:t>Desse labutar.</a:t>
            </a:r>
          </a:p>
        </p:txBody>
      </p:sp>
    </p:spTree>
    <p:extLst>
      <p:ext uri="{BB962C8B-B14F-4D97-AF65-F5344CB8AC3E}">
        <p14:creationId xmlns:p14="http://schemas.microsoft.com/office/powerpoint/2010/main" val="2311484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1714</TotalTime>
  <Words>210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PERTO, MUI PERTO</vt:lpstr>
      <vt:lpstr>PERTO, MUI PERTO</vt:lpstr>
      <vt:lpstr>PERTO, MUI PERTO</vt:lpstr>
      <vt:lpstr>PERTO, MUI PERTO</vt:lpstr>
      <vt:lpstr>PERTO, MUI PERTO</vt:lpstr>
      <vt:lpstr>PERTO, MUI PERTO</vt:lpstr>
      <vt:lpstr>PERTO, MUI PERTO</vt:lpstr>
      <vt:lpstr>PERTO, MUI PERTO</vt:lpstr>
      <vt:lpstr>PERTO, MUI PERTO</vt:lpstr>
      <vt:lpstr>PERTO, MUI PERTO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2019-06-12T22:50:31Z</dcterms:modified>
</cp:coreProperties>
</file>

<file path=docProps/thumbnail.jpeg>
</file>